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7" r:id="rId12"/>
    <p:sldId id="268" r:id="rId13"/>
    <p:sldId id="265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6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B533-3448-7148-B36A-9B46448C21DC}" type="datetimeFigureOut">
              <a:rPr lang="en-US" smtClean="0"/>
              <a:t>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8331-7D8B-484B-8407-39DA5D20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B533-3448-7148-B36A-9B46448C21DC}" type="datetimeFigureOut">
              <a:rPr lang="en-US" smtClean="0"/>
              <a:t>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8331-7D8B-484B-8407-39DA5D20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B533-3448-7148-B36A-9B46448C21DC}" type="datetimeFigureOut">
              <a:rPr lang="en-US" smtClean="0"/>
              <a:t>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8331-7D8B-484B-8407-39DA5D20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B533-3448-7148-B36A-9B46448C21DC}" type="datetimeFigureOut">
              <a:rPr lang="en-US" smtClean="0"/>
              <a:t>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8331-7D8B-484B-8407-39DA5D20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B533-3448-7148-B36A-9B46448C21DC}" type="datetimeFigureOut">
              <a:rPr lang="en-US" smtClean="0"/>
              <a:t>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8331-7D8B-484B-8407-39DA5D20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B533-3448-7148-B36A-9B46448C21DC}" type="datetimeFigureOut">
              <a:rPr lang="en-US" smtClean="0"/>
              <a:t>4/11/13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8331-7D8B-484B-8407-39DA5D20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B533-3448-7148-B36A-9B46448C21DC}" type="datetimeFigureOut">
              <a:rPr lang="en-US" smtClean="0"/>
              <a:t>4/11/13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8331-7D8B-484B-8407-39DA5D20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B533-3448-7148-B36A-9B46448C21DC}" type="datetimeFigureOut">
              <a:rPr lang="en-US" smtClean="0"/>
              <a:t>4/11/13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8331-7D8B-484B-8407-39DA5D20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B533-3448-7148-B36A-9B46448C21DC}" type="datetimeFigureOut">
              <a:rPr lang="en-US" smtClean="0"/>
              <a:t>4/11/13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8331-7D8B-484B-8407-39DA5D20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B533-3448-7148-B36A-9B46448C21DC}" type="datetimeFigureOut">
              <a:rPr lang="en-US" smtClean="0"/>
              <a:t>4/11/13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8331-7D8B-484B-8407-39DA5D20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B533-3448-7148-B36A-9B46448C21DC}" type="datetimeFigureOut">
              <a:rPr lang="en-US" smtClean="0"/>
              <a:t>4/11/13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8331-7D8B-484B-8407-39DA5D20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3B533-3448-7148-B36A-9B46448C21DC}" type="datetimeFigureOut">
              <a:rPr lang="en-US" smtClean="0"/>
              <a:t>4/11/13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78331-7D8B-484B-8407-39DA5D20FA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JUSTICE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Michael </a:t>
            </a:r>
            <a:r>
              <a:rPr lang="en-US" dirty="0" err="1" smtClean="0"/>
              <a:t>Sandel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102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Owe Each 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Dilemmas of Loyalty</a:t>
            </a:r>
          </a:p>
          <a:p>
            <a:pPr lvl="1"/>
            <a:r>
              <a:rPr lang="en-US" dirty="0" smtClean="0"/>
              <a:t>Apologies and reparations</a:t>
            </a:r>
          </a:p>
          <a:p>
            <a:pPr lvl="1"/>
            <a:r>
              <a:rPr lang="en-US" dirty="0" smtClean="0"/>
              <a:t>Should we atone for the sins of our predecessors?</a:t>
            </a:r>
          </a:p>
          <a:p>
            <a:pPr lvl="1"/>
            <a:r>
              <a:rPr lang="en-US" dirty="0" smtClean="0"/>
              <a:t>Moral individualism</a:t>
            </a:r>
          </a:p>
          <a:p>
            <a:pPr lvl="1"/>
            <a:r>
              <a:rPr lang="en-US" dirty="0" smtClean="0"/>
              <a:t>Should government by morally neutral?</a:t>
            </a:r>
          </a:p>
          <a:p>
            <a:pPr lvl="1"/>
            <a:r>
              <a:rPr lang="en-US" dirty="0" smtClean="0"/>
              <a:t>Justice and freedom</a:t>
            </a:r>
          </a:p>
          <a:p>
            <a:pPr lvl="1"/>
            <a:r>
              <a:rPr lang="en-US" dirty="0" smtClean="0"/>
              <a:t>The claims of the community</a:t>
            </a:r>
          </a:p>
          <a:p>
            <a:pPr lvl="2"/>
            <a:r>
              <a:rPr lang="en-US" dirty="0" smtClean="0"/>
              <a:t>Obligations of solidarity, loyalty historic memory, and religious faith – moral claims that arise from the communities and traditions that shape our identity.</a:t>
            </a:r>
          </a:p>
          <a:p>
            <a:pPr lvl="1"/>
            <a:r>
              <a:rPr lang="en-US" dirty="0" smtClean="0"/>
              <a:t>Storytelling beings</a:t>
            </a:r>
          </a:p>
          <a:p>
            <a:pPr lvl="2"/>
            <a:r>
              <a:rPr lang="en-US" dirty="0" smtClean="0"/>
              <a:t>We, as moral agents, arrive at our purposes and ends through telling stories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879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Obligations beyond consent</a:t>
            </a:r>
          </a:p>
          <a:p>
            <a:pPr lvl="1"/>
            <a:r>
              <a:rPr lang="en-US" dirty="0" smtClean="0"/>
              <a:t>Natural duties we owe to other human beings – to persons as persons.</a:t>
            </a:r>
          </a:p>
          <a:p>
            <a:r>
              <a:rPr lang="en-US" dirty="0" smtClean="0"/>
              <a:t>Three categories of moral responsibility: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Natural duties: universal, don’t require consent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Voluntary obligations: particular, require consent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Obligations of solidarity: particular, don’t require consent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953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Solidarity and Belonging</a:t>
            </a:r>
          </a:p>
          <a:p>
            <a:pPr lvl="1"/>
            <a:r>
              <a:rPr lang="en-US" dirty="0" smtClean="0"/>
              <a:t>Family obligations</a:t>
            </a:r>
          </a:p>
          <a:p>
            <a:pPr lvl="1"/>
            <a:r>
              <a:rPr lang="en-US" dirty="0" smtClean="0"/>
              <a:t>French resistance</a:t>
            </a:r>
          </a:p>
          <a:p>
            <a:pPr lvl="1"/>
            <a:r>
              <a:rPr lang="en-US" dirty="0" smtClean="0"/>
              <a:t>Rescuing Ethiopian Jews</a:t>
            </a:r>
          </a:p>
          <a:p>
            <a:r>
              <a:rPr lang="en-US" dirty="0" smtClean="0"/>
              <a:t>Is patriotism a virtue?</a:t>
            </a:r>
          </a:p>
          <a:p>
            <a:pPr lvl="1"/>
            <a:r>
              <a:rPr lang="en-US" dirty="0" smtClean="0"/>
              <a:t>Border patrols</a:t>
            </a:r>
          </a:p>
          <a:p>
            <a:pPr lvl="1"/>
            <a:r>
              <a:rPr lang="en-US" dirty="0" smtClean="0"/>
              <a:t>Is it unfair to “Buy American?”</a:t>
            </a:r>
          </a:p>
          <a:p>
            <a:r>
              <a:rPr lang="en-US" dirty="0" smtClean="0"/>
              <a:t>Can loyalty override universal moral principles?</a:t>
            </a:r>
          </a:p>
          <a:p>
            <a:pPr lvl="1"/>
            <a:r>
              <a:rPr lang="en-US" dirty="0" smtClean="0"/>
              <a:t>Robert E. Lee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Bulger</a:t>
            </a:r>
            <a:r>
              <a:rPr lang="en-US" dirty="0" smtClean="0"/>
              <a:t> brothers and David Kaczynski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211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Justice and the Common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Kennedy speech about religion – moral neutrality</a:t>
            </a:r>
          </a:p>
          <a:p>
            <a:pPr lvl="1"/>
            <a:r>
              <a:rPr lang="en-US" dirty="0" smtClean="0"/>
              <a:t>Rawls – Need for tolerance in the face of disagreements and abide by the limits of liberal public reason.</a:t>
            </a:r>
          </a:p>
          <a:p>
            <a:pPr lvl="2"/>
            <a:r>
              <a:rPr lang="en-US" dirty="0" smtClean="0"/>
              <a:t>“How would our argument strike us in the form of a Supreme Court opinion?”</a:t>
            </a:r>
          </a:p>
          <a:p>
            <a:r>
              <a:rPr lang="en-US" dirty="0" smtClean="0"/>
              <a:t>Obama rejected moral neutrality</a:t>
            </a:r>
          </a:p>
          <a:p>
            <a:pPr lvl="1"/>
            <a:r>
              <a:rPr lang="en-US" dirty="0" smtClean="0"/>
              <a:t>Abortion issue and stem cell debates and same –sex marriage</a:t>
            </a:r>
          </a:p>
          <a:p>
            <a:pPr lvl="2"/>
            <a:r>
              <a:rPr lang="en-US" dirty="0" smtClean="0"/>
              <a:t>Morally neutral?</a:t>
            </a:r>
          </a:p>
          <a:p>
            <a:pPr lvl="2"/>
            <a:r>
              <a:rPr lang="en-US" dirty="0" smtClean="0"/>
              <a:t>Freedom of choice?</a:t>
            </a:r>
          </a:p>
          <a:p>
            <a:pPr lvl="2"/>
            <a:r>
              <a:rPr lang="en-US" dirty="0" smtClean="0"/>
              <a:t>Depends on definitions of purpose</a:t>
            </a:r>
          </a:p>
          <a:p>
            <a:pPr lvl="3"/>
            <a:r>
              <a:rPr lang="en-US" dirty="0" smtClean="0"/>
              <a:t>Committed relationship, recognition of the state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32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politics of the common good</a:t>
            </a:r>
          </a:p>
          <a:p>
            <a:pPr lvl="1"/>
            <a:r>
              <a:rPr lang="en-US" dirty="0" smtClean="0"/>
              <a:t>If a just society involves reasoning together about the good life, what kind of discourse would point us in this direction?</a:t>
            </a:r>
          </a:p>
          <a:p>
            <a:pPr lvl="1"/>
            <a:r>
              <a:rPr lang="en-US" dirty="0" smtClean="0"/>
              <a:t>The challenge is to imagine a politics that takes moral and spiritual questions seriously, but brings them to bear on broad economic and civic concerns …on all issues.</a:t>
            </a:r>
          </a:p>
          <a:p>
            <a:r>
              <a:rPr lang="en-US" dirty="0" smtClean="0"/>
              <a:t>A just society requires a strong sense of community, and it must cultivate in citizens a concern for the whole, a dedication to the common good.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398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politics of moral engagement</a:t>
            </a:r>
          </a:p>
          <a:p>
            <a:pPr lvl="1"/>
            <a:r>
              <a:rPr lang="en-US" dirty="0" smtClean="0"/>
              <a:t>Based on mutual respect as human beings</a:t>
            </a:r>
          </a:p>
          <a:p>
            <a:pPr lvl="1"/>
            <a:r>
              <a:rPr lang="en-US" dirty="0" smtClean="0"/>
              <a:t>Lack of engagement makes for an impoverished public discourse and lessening of mutual respect.</a:t>
            </a:r>
          </a:p>
          <a:p>
            <a:pPr lvl="1"/>
            <a:r>
              <a:rPr lang="en-US" smtClean="0"/>
              <a:t>“A </a:t>
            </a:r>
            <a:r>
              <a:rPr lang="en-US" dirty="0" smtClean="0"/>
              <a:t>politics of moral engagement is not only a more inspiring ideal than a politics of avoidance.  It is also a more promising basis for a just society.”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511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Greatest Happiness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Utilitarianism – The greatest happiness for the greatest number of people</a:t>
            </a:r>
          </a:p>
          <a:p>
            <a:pPr lvl="1"/>
            <a:r>
              <a:rPr lang="en-US" dirty="0" smtClean="0"/>
              <a:t>Cabin boy</a:t>
            </a:r>
          </a:p>
          <a:p>
            <a:pPr lvl="1"/>
            <a:r>
              <a:rPr lang="en-US" dirty="0" smtClean="0"/>
              <a:t>Objection#1 – Individual rights</a:t>
            </a:r>
          </a:p>
          <a:p>
            <a:pPr lvl="2"/>
            <a:r>
              <a:rPr lang="en-US" dirty="0" smtClean="0"/>
              <a:t>Is torture ever justified</a:t>
            </a:r>
          </a:p>
          <a:p>
            <a:pPr lvl="1"/>
            <a:r>
              <a:rPr lang="en-US" dirty="0" smtClean="0"/>
              <a:t>Objection #2 – A common currency of value (cost-benefit analysis)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74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Own Ourselves?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Libertarianism</a:t>
            </a:r>
          </a:p>
          <a:p>
            <a:pPr lvl="1"/>
            <a:r>
              <a:rPr lang="en-US" dirty="0" smtClean="0"/>
              <a:t>The minimal state</a:t>
            </a:r>
          </a:p>
          <a:p>
            <a:pPr lvl="1"/>
            <a:r>
              <a:rPr lang="en-US" dirty="0" smtClean="0"/>
              <a:t>Free market philosophy</a:t>
            </a:r>
          </a:p>
          <a:p>
            <a:pPr lvl="2"/>
            <a:r>
              <a:rPr lang="en-US" dirty="0" smtClean="0"/>
              <a:t>Taxing Bill Gates to help the poor</a:t>
            </a:r>
          </a:p>
          <a:p>
            <a:pPr lvl="1"/>
            <a:r>
              <a:rPr lang="en-US" dirty="0" smtClean="0"/>
              <a:t>Do we own ourselves</a:t>
            </a:r>
          </a:p>
          <a:p>
            <a:pPr lvl="2"/>
            <a:r>
              <a:rPr lang="en-US" dirty="0" smtClean="0"/>
              <a:t>Consensual cannibalism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6811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Hired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Markets and Morals</a:t>
            </a:r>
          </a:p>
          <a:p>
            <a:pPr lvl="1"/>
            <a:r>
              <a:rPr lang="en-US" dirty="0" smtClean="0"/>
              <a:t>What’s just – drafting soldiers or hiring them?</a:t>
            </a:r>
          </a:p>
          <a:p>
            <a:pPr lvl="2"/>
            <a:r>
              <a:rPr lang="en-US" dirty="0" smtClean="0"/>
              <a:t>Objection #1 – Fairness and freedom</a:t>
            </a:r>
          </a:p>
          <a:p>
            <a:pPr lvl="2"/>
            <a:r>
              <a:rPr lang="en-US" dirty="0" smtClean="0"/>
              <a:t>Objection #2 – Civic virtue and the common good</a:t>
            </a:r>
          </a:p>
          <a:p>
            <a:pPr lvl="1"/>
            <a:r>
              <a:rPr lang="en-US" dirty="0" smtClean="0"/>
              <a:t>Outsourcing pregnancy</a:t>
            </a:r>
          </a:p>
          <a:p>
            <a:pPr lvl="1"/>
            <a:r>
              <a:rPr lang="en-US" dirty="0" smtClean="0"/>
              <a:t>Questions: </a:t>
            </a:r>
          </a:p>
          <a:p>
            <a:pPr lvl="2"/>
            <a:r>
              <a:rPr lang="en-US" dirty="0" smtClean="0"/>
              <a:t>How free are the choices we make in a free market?</a:t>
            </a:r>
          </a:p>
          <a:p>
            <a:pPr lvl="2"/>
            <a:r>
              <a:rPr lang="en-US" dirty="0" smtClean="0"/>
              <a:t>Are there certain virtues and higher goods that markets do not honor and money cannot buy?</a:t>
            </a:r>
          </a:p>
        </p:txBody>
      </p:sp>
    </p:spTree>
    <p:extLst>
      <p:ext uri="{BB962C8B-B14F-4D97-AF65-F5344CB8AC3E}">
        <p14:creationId xmlns:p14="http://schemas.microsoft.com/office/powerpoint/2010/main" val="1738694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Matters Is the Motive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Immanuel Kant</a:t>
            </a:r>
          </a:p>
          <a:p>
            <a:pPr lvl="1"/>
            <a:r>
              <a:rPr lang="en-US" dirty="0" smtClean="0"/>
              <a:t>The Categorical Imperative</a:t>
            </a:r>
          </a:p>
          <a:p>
            <a:pPr lvl="1"/>
            <a:r>
              <a:rPr lang="en-US" dirty="0" smtClean="0"/>
              <a:t>Emphasis on human dignity – people as ends in themselves</a:t>
            </a:r>
          </a:p>
          <a:p>
            <a:pPr lvl="2"/>
            <a:r>
              <a:rPr lang="en-US" dirty="0" smtClean="0"/>
              <a:t>Autonomous according to a law we give ourselves – Free will (non-deterministic)</a:t>
            </a:r>
          </a:p>
          <a:p>
            <a:pPr lvl="2"/>
            <a:r>
              <a:rPr lang="en-US" dirty="0" smtClean="0"/>
              <a:t>What’s moral?  Look for the motive – do the right thing for the right reason.</a:t>
            </a:r>
          </a:p>
          <a:p>
            <a:pPr lvl="2"/>
            <a:r>
              <a:rPr lang="en-US" dirty="0" smtClean="0"/>
              <a:t>Duty vs. inclination</a:t>
            </a:r>
          </a:p>
          <a:p>
            <a:pPr lvl="3"/>
            <a:r>
              <a:rPr lang="en-US" dirty="0" smtClean="0"/>
              <a:t>I.e. Kant was against casual sex.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685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Case for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John Rawls</a:t>
            </a:r>
          </a:p>
          <a:p>
            <a:pPr lvl="1"/>
            <a:r>
              <a:rPr lang="en-US" dirty="0" smtClean="0"/>
              <a:t>The moral limits of contracts</a:t>
            </a:r>
          </a:p>
          <a:p>
            <a:pPr lvl="1"/>
            <a:r>
              <a:rPr lang="en-US" dirty="0" smtClean="0"/>
              <a:t>Behind a veil </a:t>
            </a:r>
            <a:r>
              <a:rPr lang="en-US" dirty="0"/>
              <a:t>of </a:t>
            </a:r>
            <a:r>
              <a:rPr lang="en-US" dirty="0" smtClean="0"/>
              <a:t>ignorance</a:t>
            </a:r>
          </a:p>
          <a:p>
            <a:pPr lvl="2"/>
            <a:r>
              <a:rPr lang="en-US" dirty="0" smtClean="0"/>
              <a:t>Not utilitarianism</a:t>
            </a:r>
          </a:p>
          <a:p>
            <a:pPr lvl="2"/>
            <a:r>
              <a:rPr lang="en-US" dirty="0" smtClean="0"/>
              <a:t>The difference principle – only those social and economic inequalities are permitted that work to the benefit of the least advantaged members of society.  </a:t>
            </a:r>
          </a:p>
          <a:p>
            <a:pPr lvl="3"/>
            <a:r>
              <a:rPr lang="en-US" dirty="0" smtClean="0"/>
              <a:t>Did </a:t>
            </a:r>
            <a:r>
              <a:rPr lang="en-US" dirty="0" err="1" smtClean="0"/>
              <a:t>Gates’s</a:t>
            </a:r>
            <a:r>
              <a:rPr lang="en-US" dirty="0" smtClean="0"/>
              <a:t> wealth arise as part of system that, taken as a whole, works to the benefit of the least well off? </a:t>
            </a:r>
          </a:p>
          <a:p>
            <a:pPr lvl="3"/>
            <a:r>
              <a:rPr lang="en-US" dirty="0" smtClean="0"/>
              <a:t>Incentives</a:t>
            </a:r>
          </a:p>
          <a:p>
            <a:pPr lvl="3"/>
            <a:r>
              <a:rPr lang="en-US" dirty="0" smtClean="0"/>
              <a:t>CEOs and sports starts don’t deserve more money but because a system of progressive taxation helps the disadvantaged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273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Rawls:</a:t>
            </a:r>
          </a:p>
          <a:p>
            <a:pPr lvl="1"/>
            <a:r>
              <a:rPr lang="en-US" dirty="0" smtClean="0"/>
              <a:t>Share each other’s fate and avail ourselves of the accidents of nature and social circumstance only when doing so is for the common benefit.</a:t>
            </a:r>
          </a:p>
          <a:p>
            <a:pPr lvl="1"/>
            <a:r>
              <a:rPr lang="en-US" dirty="0" smtClean="0"/>
              <a:t>The most compelling case for more equal society that American political philosophy as yet produced.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569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Arguing Affirmative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Correcting for the testing gap</a:t>
            </a:r>
          </a:p>
          <a:p>
            <a:r>
              <a:rPr lang="en-US" dirty="0" smtClean="0"/>
              <a:t>Compensating for past wrongs</a:t>
            </a:r>
          </a:p>
          <a:p>
            <a:r>
              <a:rPr lang="en-US" dirty="0" smtClean="0"/>
              <a:t>Promoting diversity</a:t>
            </a:r>
          </a:p>
          <a:p>
            <a:r>
              <a:rPr lang="en-US" dirty="0" smtClean="0"/>
              <a:t>Do racial preferences violate rights?</a:t>
            </a:r>
          </a:p>
          <a:p>
            <a:pPr lvl="1"/>
            <a:r>
              <a:rPr lang="en-US" dirty="0" smtClean="0"/>
              <a:t>Racial segregation and anti-</a:t>
            </a:r>
            <a:r>
              <a:rPr lang="en-US" dirty="0" err="1" smtClean="0"/>
              <a:t>jewish</a:t>
            </a:r>
            <a:r>
              <a:rPr lang="en-US" dirty="0" smtClean="0"/>
              <a:t> quotas</a:t>
            </a:r>
          </a:p>
          <a:p>
            <a:r>
              <a:rPr lang="en-US" dirty="0" smtClean="0"/>
              <a:t>Can justice be detached from moral desert?</a:t>
            </a:r>
          </a:p>
          <a:p>
            <a:r>
              <a:rPr lang="en-US" dirty="0" smtClean="0"/>
              <a:t>The proper mission of social institutions is contested and fraught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945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Deservers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Aristotle </a:t>
            </a:r>
          </a:p>
          <a:p>
            <a:pPr lvl="1"/>
            <a:r>
              <a:rPr lang="en-US" dirty="0" smtClean="0"/>
              <a:t>Justice, </a:t>
            </a:r>
            <a:r>
              <a:rPr lang="en-US" dirty="0" err="1" smtClean="0"/>
              <a:t>Telos</a:t>
            </a:r>
            <a:r>
              <a:rPr lang="en-US" dirty="0" smtClean="0"/>
              <a:t> and Honor</a:t>
            </a:r>
          </a:p>
          <a:p>
            <a:pPr lvl="1"/>
            <a:r>
              <a:rPr lang="en-US" dirty="0" smtClean="0"/>
              <a:t>Justice is teleological – Defining rights requires us to figure out the </a:t>
            </a:r>
            <a:r>
              <a:rPr lang="en-US" i="1" dirty="0" err="1" smtClean="0"/>
              <a:t>telos</a:t>
            </a:r>
            <a:r>
              <a:rPr lang="en-US" dirty="0" smtClean="0"/>
              <a:t> (the purpose, end, or essential nature) of the social practice in question.</a:t>
            </a:r>
          </a:p>
          <a:p>
            <a:pPr lvl="1"/>
            <a:r>
              <a:rPr lang="en-US" dirty="0" smtClean="0"/>
              <a:t>Justice is honorific – To reason about the purpose of practice, means to reason (argue) about what virtues it should honor and reward.</a:t>
            </a:r>
          </a:p>
          <a:p>
            <a:pPr lvl="1"/>
            <a:r>
              <a:rPr lang="en-US" dirty="0" smtClean="0"/>
              <a:t>What’s the purpose of university, of politics?</a:t>
            </a:r>
          </a:p>
          <a:p>
            <a:pPr lvl="2"/>
            <a:r>
              <a:rPr lang="en-US" dirty="0" smtClean="0"/>
              <a:t>Learning by doing – learning by deliberation and discussion</a:t>
            </a:r>
          </a:p>
          <a:p>
            <a:pPr lvl="2"/>
            <a:r>
              <a:rPr lang="en-US" dirty="0" smtClean="0"/>
              <a:t>Negotiating between two extremes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623119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224</TotalTime>
  <Words>862</Words>
  <Application>Microsoft Macintosh PowerPoint</Application>
  <PresentationFormat>On-screen Show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Black</vt:lpstr>
      <vt:lpstr>JUSTICE</vt:lpstr>
      <vt:lpstr> The Greatest Happiness Principle</vt:lpstr>
      <vt:lpstr>Do We Own Ourselves?</vt:lpstr>
      <vt:lpstr>Hired Help</vt:lpstr>
      <vt:lpstr>What Matters Is the Motive</vt:lpstr>
      <vt:lpstr>The Case for Equality</vt:lpstr>
      <vt:lpstr>PowerPoint Presentation</vt:lpstr>
      <vt:lpstr>Arguing Affirmative Action</vt:lpstr>
      <vt:lpstr>Who Deservers What?</vt:lpstr>
      <vt:lpstr>What Do We Owe Each Other</vt:lpstr>
      <vt:lpstr>PowerPoint Presentation</vt:lpstr>
      <vt:lpstr>PowerPoint Presentation</vt:lpstr>
      <vt:lpstr>Justice and the Common Good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JUSTICE</dc:title>
  <dc:creator>Charles Warner</dc:creator>
  <cp:lastModifiedBy>Charles Warner</cp:lastModifiedBy>
  <cp:revision>10</cp:revision>
  <dcterms:created xsi:type="dcterms:W3CDTF">2013-04-11T16:33:26Z</dcterms:created>
  <dcterms:modified xsi:type="dcterms:W3CDTF">2013-04-11T20:17:37Z</dcterms:modified>
</cp:coreProperties>
</file>