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fld id="{684FC2D8-05B5-4424-B45B-C293BD18B404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SzPct val="50000"/>
        <a:buFont typeface="Arial" charset="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World-Class Sales Organizations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Based on research from the Sales Executive Council.</a:t>
            </a:r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Customer and </a:t>
            </a:r>
            <a:br>
              <a:rPr lang="en-US" dirty="0" smtClean="0"/>
            </a:br>
            <a:r>
              <a:rPr lang="en-US" dirty="0" smtClean="0"/>
              <a:t>Channel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create strong bonds with key channel partners that drive mutual success and profitability.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Customer and </a:t>
            </a:r>
            <a:br>
              <a:rPr lang="en-US" dirty="0" smtClean="0"/>
            </a:br>
            <a:r>
              <a:rPr lang="en-US" dirty="0" smtClean="0"/>
              <a:t>Channel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effective methodologies for deepening or broadening relationships (and getting paid for them) with customers.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Customer and </a:t>
            </a:r>
            <a:br>
              <a:rPr lang="en-US" dirty="0" smtClean="0"/>
            </a:br>
            <a:r>
              <a:rPr lang="en-US" dirty="0" smtClean="0"/>
              <a:t>Channel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effectively align the organization across divisions, functions and geographies to present a seamless face to the customer.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Process Design/Productivity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provide an environment where account managers are empowered to make appropriate decisions and act on behalf of customers.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Process Design/Productivity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streamlined the sales process, such that is does not get in the way of the sale.  Our company is “easy to buy from” and “easy to sell for.”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Process Design/Productivity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aggressively digitize or offload low-value (and even some high-value) non-customer-facing activities to free up account executive time.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Process Design/Productivity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provide the sales organization with easy-to-use, value-added tools (e.g. templates, technology) and accurate, relevant and timely information.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Process Design/Productivity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effectively leverage our senior-most executives in account planning and proactive high-level interactions with out most important customers.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Measurement/Rewards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measure and reward our sales organization based on customer-driven performance metrics (e.g. customer-satisfaction surveys).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Measurement/Rewards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reward desired behaviors – based on the achievement of corporate strategy (long-term profitable growth) rather than simply sales volume.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Rate </a:t>
            </a:r>
            <a:r>
              <a:rPr lang="en-US" sz="2400" dirty="0" smtClean="0"/>
              <a:t>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Talent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hire stellar people.  We don’t compromise based on availability.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</a:t>
            </a:r>
            <a:r>
              <a:rPr lang="en-US" sz="2000" dirty="0" smtClean="0"/>
              <a:t>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  <a:endParaRPr 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Measurement/Rewards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reward performance in a highly motivational and visibly fair way, such that rewards are derived from, and are consistent with, value created.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the three elements with the lowest grades (1-5) and with high Potential Impact on your organization and work on improving them in the coming year.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Talent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adjust competency requirements as the sales environment changes and clarify performance expectancies based on that model.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Talent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effectively diagnose skills deficiencies at the level of the individual, then address those deficiencies through targeted training, mentoring, coaching and e-learning.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Talent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actively collect and disseminate sales best practices across the organization.  We aggressively retain star performers and move quickly to manage out underperformers. 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Talent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effectively identify, develop and empower future leaders at all levels of the sales organization.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Customer and </a:t>
            </a:r>
            <a:br>
              <a:rPr lang="en-US" dirty="0" smtClean="0"/>
            </a:br>
            <a:r>
              <a:rPr lang="en-US" dirty="0" smtClean="0"/>
              <a:t>Channel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tier customers based on value (current and potential) and deploy sales resources effectively based on customer value.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Customer and </a:t>
            </a:r>
            <a:br>
              <a:rPr lang="en-US" dirty="0" smtClean="0"/>
            </a:br>
            <a:r>
              <a:rPr lang="en-US" dirty="0" smtClean="0"/>
              <a:t>Channel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holistic view of the customer through an enterprise information system (i.e. </a:t>
            </a:r>
            <a:r>
              <a:rPr lang="en-US" dirty="0" err="1" smtClean="0"/>
              <a:t>SalesForce</a:t>
            </a:r>
            <a:r>
              <a:rPr lang="en-US" dirty="0" smtClean="0"/>
              <a:t>), and we use this system effectively to manage customer relationships.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Customer and </a:t>
            </a:r>
            <a:br>
              <a:rPr lang="en-US" dirty="0" smtClean="0"/>
            </a:br>
            <a:r>
              <a:rPr lang="en-US" dirty="0" smtClean="0"/>
              <a:t>Channel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make use of multiple channels, deploying according to customer preference and customer relationships.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 Theme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53</TotalTime>
  <Words>1187</Words>
  <Application>Microsoft Office PowerPoint</Application>
  <PresentationFormat>On-screen Show (4:3)</PresentationFormat>
  <Paragraphs>201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Black</vt:lpstr>
      <vt:lpstr>World-Class Sales Organizations</vt:lpstr>
      <vt:lpstr>Sales Talent Management</vt:lpstr>
      <vt:lpstr>Sales Talent Management</vt:lpstr>
      <vt:lpstr>Sales Talent Management</vt:lpstr>
      <vt:lpstr>Sales Talent Management</vt:lpstr>
      <vt:lpstr>Sales Talent Management</vt:lpstr>
      <vt:lpstr>Strategic Customer and  Channel Management</vt:lpstr>
      <vt:lpstr>Strategic Customer and  Channel Management</vt:lpstr>
      <vt:lpstr>Strategic Customer and  Channel Management</vt:lpstr>
      <vt:lpstr>Strategic Customer and  Channel Management</vt:lpstr>
      <vt:lpstr>Strategic Customer and  Channel Management</vt:lpstr>
      <vt:lpstr>Strategic Customer and  Channel Management</vt:lpstr>
      <vt:lpstr>Sales Process Design/Productivity</vt:lpstr>
      <vt:lpstr>Sales Process Design/Productivity</vt:lpstr>
      <vt:lpstr>Sales Process Design/Productivity</vt:lpstr>
      <vt:lpstr>Sales Process Design/Productivity</vt:lpstr>
      <vt:lpstr>Sales Process Design/Productivity</vt:lpstr>
      <vt:lpstr>Performance Measurement/Rewards</vt:lpstr>
      <vt:lpstr>Performance Measurement/Rewards</vt:lpstr>
      <vt:lpstr>Performance Measurement/Rewards</vt:lpstr>
      <vt:lpstr>Evaluating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World-Class Sales Organizations</dc:title>
  <dc:creator>Charlie</dc:creator>
  <cp:lastModifiedBy>Charlie</cp:lastModifiedBy>
  <cp:revision>1</cp:revision>
  <dcterms:created xsi:type="dcterms:W3CDTF">2012-02-12T01:18:46Z</dcterms:created>
  <dcterms:modified xsi:type="dcterms:W3CDTF">2012-02-12T02:11:48Z</dcterms:modified>
</cp:coreProperties>
</file>